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  <p:sldMasterId id="214748366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y="10058400" cx="7772400"/>
  <p:notesSz cx="6858000" cy="9144000"/>
  <p:embeddedFontLst>
    <p:embeddedFont>
      <p:font typeface="Google Sans SemiBold"/>
      <p:regular r:id="rId14"/>
      <p:bold r:id="rId15"/>
      <p:italic r:id="rId16"/>
      <p:boldItalic r:id="rId17"/>
    </p:embeddedFont>
    <p:embeddedFont>
      <p:font typeface="Roboto"/>
      <p:regular r:id="rId18"/>
      <p:bold r:id="rId19"/>
      <p:italic r:id="rId20"/>
      <p:boldItalic r:id="rId21"/>
    </p:embeddedFont>
    <p:embeddedFont>
      <p:font typeface="PT Sans Narrow"/>
      <p:regular r:id="rId22"/>
      <p:bold r:id="rId23"/>
    </p:embeddedFont>
    <p:embeddedFont>
      <p:font typeface="Lato"/>
      <p:regular r:id="rId24"/>
      <p:bold r:id="rId25"/>
      <p:italic r:id="rId26"/>
      <p:boldItalic r:id="rId27"/>
    </p:embeddedFont>
    <p:embeddedFont>
      <p:font typeface="Google Sans"/>
      <p:regular r:id="rId28"/>
      <p:bold r:id="rId29"/>
      <p:italic r:id="rId30"/>
      <p:boldItalic r:id="rId31"/>
    </p:embeddedFont>
    <p:embeddedFont>
      <p:font typeface="Work Sans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168" orient="horz"/>
        <p:guide pos="244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22" Type="http://schemas.openxmlformats.org/officeDocument/2006/relationships/font" Target="fonts/PTSansNarrow-regular.fntdata"/><Relationship Id="rId21" Type="http://schemas.openxmlformats.org/officeDocument/2006/relationships/font" Target="fonts/Roboto-boldItalic.fntdata"/><Relationship Id="rId24" Type="http://schemas.openxmlformats.org/officeDocument/2006/relationships/font" Target="fonts/Lato-regular.fntdata"/><Relationship Id="rId23" Type="http://schemas.openxmlformats.org/officeDocument/2006/relationships/font" Target="fonts/PTSansNarrow-bold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8" Type="http://schemas.openxmlformats.org/officeDocument/2006/relationships/font" Target="fonts/GoogleSans-regular.fntdata"/><Relationship Id="rId27" Type="http://schemas.openxmlformats.org/officeDocument/2006/relationships/font" Target="fonts/Lato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GoogleSans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GoogleSans-boldItalic.fntdata"/><Relationship Id="rId30" Type="http://schemas.openxmlformats.org/officeDocument/2006/relationships/font" Target="fonts/GoogleSans-italic.fntdata"/><Relationship Id="rId11" Type="http://schemas.openxmlformats.org/officeDocument/2006/relationships/slide" Target="slides/slide5.xml"/><Relationship Id="rId33" Type="http://schemas.openxmlformats.org/officeDocument/2006/relationships/font" Target="fonts/WorkSans-bold.fntdata"/><Relationship Id="rId10" Type="http://schemas.openxmlformats.org/officeDocument/2006/relationships/slide" Target="slides/slide4.xml"/><Relationship Id="rId32" Type="http://schemas.openxmlformats.org/officeDocument/2006/relationships/font" Target="fonts/WorkSans-regular.fntdata"/><Relationship Id="rId13" Type="http://schemas.openxmlformats.org/officeDocument/2006/relationships/slide" Target="slides/slide7.xml"/><Relationship Id="rId35" Type="http://schemas.openxmlformats.org/officeDocument/2006/relationships/font" Target="fonts/WorkSans-boldItalic.fntdata"/><Relationship Id="rId12" Type="http://schemas.openxmlformats.org/officeDocument/2006/relationships/slide" Target="slides/slide6.xml"/><Relationship Id="rId34" Type="http://schemas.openxmlformats.org/officeDocument/2006/relationships/font" Target="fonts/WorkSans-italic.fntdata"/><Relationship Id="rId15" Type="http://schemas.openxmlformats.org/officeDocument/2006/relationships/font" Target="fonts/GoogleSansSemiBold-bold.fntdata"/><Relationship Id="rId14" Type="http://schemas.openxmlformats.org/officeDocument/2006/relationships/font" Target="fonts/GoogleSansSemiBold-regular.fntdata"/><Relationship Id="rId17" Type="http://schemas.openxmlformats.org/officeDocument/2006/relationships/font" Target="fonts/GoogleSansSemiBold-boldItalic.fntdata"/><Relationship Id="rId16" Type="http://schemas.openxmlformats.org/officeDocument/2006/relationships/font" Target="fonts/GoogleSansSemiBold-italic.fntdata"/><Relationship Id="rId19" Type="http://schemas.openxmlformats.org/officeDocument/2006/relationships/font" Target="fonts/Roboto-bold.fntdata"/><Relationship Id="rId18" Type="http://schemas.openxmlformats.org/officeDocument/2006/relationships/font" Target="fonts/Roboto-regular.fntdata"/></Relationships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1e3a6309cc6_3_311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1e3a6309cc6_3_3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1e3a6309cc6_3_316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1e3a6309cc6_3_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1e3a6309cc6_3_322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1e3a6309cc6_3_3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1e3a6309cc6_3_329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1e3a6309cc6_3_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1e3a6309cc6_3_334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1e3a6309cc6_3_3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1e3a6309cc6_3_338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1e3a6309cc6_3_3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1e3a6309cc6_3_343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1e3a6309cc6_3_3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2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30" name="Google Shape;330;p12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31" name="Google Shape;331;p12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32" name="Google Shape;332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3" name="Google Shape;333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4" name="Google Shape;334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5" name="Google Shape;335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336" name="Google Shape;336;p12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37" name="Google Shape;337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8" name="Google Shape;338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9" name="Google Shape;339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0" name="Google Shape;340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41" name="Google Shape;341;p12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2" name="Google Shape;342;p12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3" name="Google Shape;343;p12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4" name="Google Shape;344;p12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5" name="Google Shape;345;p12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46" name="Google Shape;346;p12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347" name="Google Shape;347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8" name="Google Shape;348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9" name="Google Shape;349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0" name="Google Shape;350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51" name="Google Shape;351;p12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">
  <p:cSld name="CUSTOM_1"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5">
  <p:cSld name="CUSTOM_2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4" name="Google Shape;354;p14"/>
          <p:cNvCxnSpPr/>
          <p:nvPr/>
        </p:nvCxnSpPr>
        <p:spPr>
          <a:xfrm>
            <a:off x="3049395" y="1359111"/>
            <a:ext cx="0" cy="592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5" name="Google Shape;355;p14"/>
          <p:cNvCxnSpPr>
            <a:stCxn id="356" idx="0"/>
          </p:cNvCxnSpPr>
          <p:nvPr/>
        </p:nvCxnSpPr>
        <p:spPr>
          <a:xfrm flipH="1">
            <a:off x="172020" y="1360808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57" name="Google Shape;357;p14"/>
          <p:cNvGrpSpPr/>
          <p:nvPr/>
        </p:nvGrpSpPr>
        <p:grpSpPr>
          <a:xfrm>
            <a:off x="190320" y="1357857"/>
            <a:ext cx="7581691" cy="5901"/>
            <a:chOff x="1890075" y="5241175"/>
            <a:chExt cx="4240556" cy="257700"/>
          </a:xfrm>
        </p:grpSpPr>
        <p:sp>
          <p:nvSpPr>
            <p:cNvPr id="356" name="Google Shape;356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8" name="Google Shape;358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9" name="Google Shape;359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0" name="Google Shape;360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361" name="Google Shape;361;p14"/>
          <p:cNvGrpSpPr/>
          <p:nvPr/>
        </p:nvGrpSpPr>
        <p:grpSpPr>
          <a:xfrm>
            <a:off x="190320" y="1388959"/>
            <a:ext cx="7581691" cy="5901"/>
            <a:chOff x="1890075" y="5241175"/>
            <a:chExt cx="4240556" cy="257700"/>
          </a:xfrm>
        </p:grpSpPr>
        <p:sp>
          <p:nvSpPr>
            <p:cNvPr id="362" name="Google Shape;362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3" name="Google Shape;363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4" name="Google Shape;364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5" name="Google Shape;365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66" name="Google Shape;366;p14"/>
          <p:cNvSpPr txBox="1"/>
          <p:nvPr/>
        </p:nvSpPr>
        <p:spPr>
          <a:xfrm>
            <a:off x="490594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67" name="Google Shape;367;p14"/>
          <p:cNvGrpSpPr/>
          <p:nvPr/>
        </p:nvGrpSpPr>
        <p:grpSpPr>
          <a:xfrm>
            <a:off x="372224" y="1650425"/>
            <a:ext cx="137818" cy="187200"/>
            <a:chOff x="507100" y="1997600"/>
            <a:chExt cx="158375" cy="187200"/>
          </a:xfrm>
        </p:grpSpPr>
        <p:sp>
          <p:nvSpPr>
            <p:cNvPr id="368" name="Google Shape;368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0" name="Google Shape;370;p14"/>
          <p:cNvSpPr txBox="1"/>
          <p:nvPr/>
        </p:nvSpPr>
        <p:spPr>
          <a:xfrm>
            <a:off x="3314919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71" name="Google Shape;371;p14"/>
          <p:cNvGrpSpPr/>
          <p:nvPr/>
        </p:nvGrpSpPr>
        <p:grpSpPr>
          <a:xfrm>
            <a:off x="3196549" y="1650425"/>
            <a:ext cx="137818" cy="187200"/>
            <a:chOff x="507100" y="1997600"/>
            <a:chExt cx="158375" cy="187200"/>
          </a:xfrm>
        </p:grpSpPr>
        <p:sp>
          <p:nvSpPr>
            <p:cNvPr id="372" name="Google Shape;372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4" name="Google Shape;374;p14"/>
          <p:cNvSpPr txBox="1"/>
          <p:nvPr/>
        </p:nvSpPr>
        <p:spPr>
          <a:xfrm>
            <a:off x="3314919" y="43673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75" name="Google Shape;375;p14"/>
          <p:cNvGrpSpPr/>
          <p:nvPr/>
        </p:nvGrpSpPr>
        <p:grpSpPr>
          <a:xfrm>
            <a:off x="3196549" y="4473625"/>
            <a:ext cx="137818" cy="187200"/>
            <a:chOff x="507100" y="1997600"/>
            <a:chExt cx="158375" cy="187200"/>
          </a:xfrm>
        </p:grpSpPr>
        <p:sp>
          <p:nvSpPr>
            <p:cNvPr id="376" name="Google Shape;376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8" name="Google Shape;378;p14"/>
          <p:cNvGrpSpPr/>
          <p:nvPr/>
        </p:nvGrpSpPr>
        <p:grpSpPr>
          <a:xfrm>
            <a:off x="172050" y="5100163"/>
            <a:ext cx="2852450" cy="4958106"/>
            <a:chOff x="404700" y="4541500"/>
            <a:chExt cx="2852450" cy="5007177"/>
          </a:xfrm>
        </p:grpSpPr>
        <p:sp>
          <p:nvSpPr>
            <p:cNvPr id="379" name="Google Shape;379;p14"/>
            <p:cNvSpPr/>
            <p:nvPr/>
          </p:nvSpPr>
          <p:spPr>
            <a:xfrm>
              <a:off x="404700" y="4574122"/>
              <a:ext cx="2758200" cy="49338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14"/>
            <p:cNvSpPr/>
            <p:nvPr/>
          </p:nvSpPr>
          <p:spPr>
            <a:xfrm>
              <a:off x="452450" y="4614877"/>
              <a:ext cx="2804700" cy="4933800"/>
            </a:xfrm>
            <a:prstGeom prst="rect">
              <a:avLst/>
            </a:prstGeom>
            <a:solidFill>
              <a:srgbClr val="CCCCCC"/>
            </a:solidFill>
            <a:ln cap="flat" cmpd="sng" w="9525">
              <a:solidFill>
                <a:srgbClr val="B7B7B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14"/>
            <p:cNvSpPr txBox="1"/>
            <p:nvPr/>
          </p:nvSpPr>
          <p:spPr>
            <a:xfrm>
              <a:off x="643125" y="4541500"/>
              <a:ext cx="2595900" cy="41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Work Sans"/>
                  <a:ea typeface="Work Sans"/>
                  <a:cs typeface="Work Sans"/>
                  <a:sym typeface="Work Sans"/>
                </a:rPr>
                <a:t>IMPACT</a:t>
              </a:r>
              <a:endParaRPr sz="15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382" name="Google Shape;382;p14"/>
            <p:cNvSpPr/>
            <p:nvPr/>
          </p:nvSpPr>
          <p:spPr>
            <a:xfrm>
              <a:off x="529575" y="4663612"/>
              <a:ext cx="135900" cy="2004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14"/>
            <p:cNvSpPr/>
            <p:nvPr/>
          </p:nvSpPr>
          <p:spPr>
            <a:xfrm>
              <a:off x="507100" y="4684392"/>
              <a:ext cx="135900" cy="1569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4" name="Google Shape;384;p14"/>
          <p:cNvSpPr txBox="1"/>
          <p:nvPr/>
        </p:nvSpPr>
        <p:spPr>
          <a:xfrm>
            <a:off x="190350" y="11200"/>
            <a:ext cx="7290900" cy="771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85" name="Google Shape;385;p14"/>
          <p:cNvSpPr txBox="1"/>
          <p:nvPr/>
        </p:nvSpPr>
        <p:spPr>
          <a:xfrm>
            <a:off x="2226300" y="513400"/>
            <a:ext cx="3219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386" name="Google Shape;386;p14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6">
  <p:cSld name="CUSTOM_2_2"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1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89" name="Google Shape;389;p1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90" name="Google Shape;390;p1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91" name="Google Shape;391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2" name="Google Shape;392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3" name="Google Shape;393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4" name="Google Shape;394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95" name="Google Shape;395;p1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96" name="Google Shape;396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7" name="Google Shape;397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8" name="Google Shape;398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9" name="Google Shape;399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0" name="Google Shape;400;p1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chemeClr val="lt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1" name="Google Shape;401;p15"/>
          <p:cNvSpPr/>
          <p:nvPr/>
        </p:nvSpPr>
        <p:spPr>
          <a:xfrm>
            <a:off x="432000" y="31534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Objective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2" name="Google Shape;402;p15"/>
          <p:cNvSpPr/>
          <p:nvPr/>
        </p:nvSpPr>
        <p:spPr>
          <a:xfrm>
            <a:off x="432000" y="4904796"/>
            <a:ext cx="1598400" cy="2850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Results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3" name="Google Shape;403;p15"/>
          <p:cNvSpPr/>
          <p:nvPr/>
        </p:nvSpPr>
        <p:spPr>
          <a:xfrm>
            <a:off x="432000" y="8144170"/>
            <a:ext cx="1598400" cy="2691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404" name="Google Shape;404;p15"/>
          <p:cNvGrpSpPr/>
          <p:nvPr/>
        </p:nvGrpSpPr>
        <p:grpSpPr>
          <a:xfrm>
            <a:off x="95351" y="7971759"/>
            <a:ext cx="7581691" cy="5901"/>
            <a:chOff x="1890075" y="5241175"/>
            <a:chExt cx="4240556" cy="257700"/>
          </a:xfrm>
        </p:grpSpPr>
        <p:sp>
          <p:nvSpPr>
            <p:cNvPr id="405" name="Google Shape;405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6" name="Google Shape;406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7" name="Google Shape;407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8" name="Google Shape;408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9" name="Google Shape;409;p15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" name="Google Shape;67;p3"/>
          <p:cNvCxnSpPr>
            <a:stCxn id="68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9" name="Google Shape;69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8" name="Google Shape;6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90350" y="7617450"/>
            <a:ext cx="7581600" cy="2264100"/>
          </a:xfrm>
          <a:prstGeom prst="rect">
            <a:avLst/>
          </a:prstGeom>
          <a:solidFill>
            <a:srgbClr val="CCCCCC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2" name="Google Shape;82;p3"/>
          <p:cNvCxnSpPr/>
          <p:nvPr/>
        </p:nvCxnSpPr>
        <p:spPr>
          <a:xfrm flipH="1">
            <a:off x="3028995" y="901911"/>
            <a:ext cx="20400" cy="883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" name="Google Shape;83;p3"/>
          <p:cNvCxnSpPr>
            <a:stCxn id="84" idx="0"/>
          </p:cNvCxnSpPr>
          <p:nvPr/>
        </p:nvCxnSpPr>
        <p:spPr>
          <a:xfrm flipH="1">
            <a:off x="172020" y="903608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5" name="Google Shape;8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9" name="Google Shape;8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90" name="Google Shape;9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7" name="Google Shape;9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0" name="Google Shape;100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01" name="Google Shape;101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5" name="Google Shape;105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FFF00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10" name="Google Shape;11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" name="Google Shape;112;p3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3483688" y="403875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20" name="Google Shape;120;p4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1" name="Google Shape;121;p4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22" name="Google Shape;12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" name="Google Shape;12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" name="Google Shape;124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5" name="Google Shape;12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" name="Google Shape;14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41" name="Google Shape;14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5" name="Google Shape;14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6" name="Google Shape;156;p4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" name="Google Shape;157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1" name="Google Shape;161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7" name="Google Shape;16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7" name="Google Shape;17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3" name="Google Shape;183;p5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4" name="Google Shape;184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 NOT USE ">
  <p:cSld name="TITLE_2_1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" name="Google Shape;18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8" name="Google Shape;18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rect b="b" l="l" r="r" t="t"/>
              <a:pathLst>
                <a:path extrusionOk="0" h="19840" w="367556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9" name="Google Shape;18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rect b="b" l="l" r="r" t="t"/>
              <a:pathLst>
                <a:path extrusionOk="0" h="18959" w="366343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DO NOT USE">
  <p:cSld name="CUSTOM_1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" name="Google Shape;197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98" name="Google Shape;198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9" name="Google Shape;199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0" name="Google Shape;200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1" name="Google Shape;201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02" name="Google Shape;202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203" name="Google Shape;203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04" name="Google Shape;204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5" name="Google Shape;205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6" name="Google Shape;206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7" name="Google Shape;207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08" name="Google Shape;208;p9"/>
          <p:cNvCxnSpPr>
            <a:stCxn id="198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9" name="Google Shape;209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10" name="Google Shape;210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11" name="Google Shape;211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2" name="Google Shape;212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3" name="Google Shape;213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14" name="Google Shape;214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5" name="Google Shape;215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6" name="Google Shape;216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17" name="Google Shape;217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8" name="Google Shape;218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19" name="Google Shape;219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0" name="Google Shape;220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1" name="Google Shape;221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222" name="Google Shape;222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223" name="Google Shape;223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4" name="Google Shape;224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5" name="Google Shape;225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6" name="Google Shape;226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27" name="Google Shape;227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grpSp>
        <p:nvGrpSpPr>
          <p:cNvPr id="228" name="Google Shape;228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29" name="Google Shape;229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0" name="Google Shape;230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1" name="Google Shape;231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2" name="Google Shape;232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233" name="Google Shape;233;p9"/>
          <p:cNvCxnSpPr>
            <a:stCxn id="223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4" name="Google Shape;234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35" name="Google Shape;235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36" name="Google Shape;236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7" name="Google Shape;237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38" name="Google Shape;238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39" name="Google Shape;239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41" name="Google Shape;241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42" name="Google Shape;242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3" name="Google Shape;243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44" name="Google Shape;244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5" name="Google Shape;245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6" name="Google Shape;246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7" name="Google Shape;247;p9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9" name="Google Shape;249;p10"/>
          <p:cNvCxnSpPr>
            <a:stCxn id="250" idx="1"/>
          </p:cNvCxnSpPr>
          <p:nvPr/>
        </p:nvCxnSpPr>
        <p:spPr>
          <a:xfrm>
            <a:off x="3033472" y="937660"/>
            <a:ext cx="15900" cy="6568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51" name="Google Shape;251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52" name="Google Shape;252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3" name="Google Shape;253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4" name="Google Shape;254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5" name="Google Shape;255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56" name="Google Shape;256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57" name="Google Shape;257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8" name="Google Shape;258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9" name="Google Shape;259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0" name="Google Shape;260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61" name="Google Shape;261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262" name="Google Shape;262;p10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3" name="Google Shape;263;p10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10"/>
          <p:cNvSpPr/>
          <p:nvPr/>
        </p:nvSpPr>
        <p:spPr>
          <a:xfrm>
            <a:off x="159875" y="7502350"/>
            <a:ext cx="7612200" cy="2379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5" name="Google Shape;265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66" name="Google Shape;266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7" name="Google Shape;267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8" name="Google Shape;268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9" name="Google Shape;269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70" name="Google Shape;270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71" name="Google Shape;271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50" name="Google Shape;250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2" name="Google Shape;272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3" name="Google Shape;273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74" name="Google Shape;274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275" name="Google Shape;275;p10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76" name="Google Shape;276;p10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277" name="Google Shape;277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4069DD"/>
            </a:solidFill>
            <a:ln cap="flat" cmpd="sng" w="9525">
              <a:solidFill>
                <a:srgbClr val="4069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9" name="Google Shape;279;p10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0" name="Google Shape;280;p10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281" name="Google Shape;281;p10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0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3" name="Google Shape;283;p10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4" name="Google Shape;284;p10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285" name="Google Shape;285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7" name="Google Shape;287;p10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10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9" name="Google Shape;289;p10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290" name="Google Shape;290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2" name="Google Shape;292;p10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4" name="Google Shape;294;p11"/>
          <p:cNvCxnSpPr/>
          <p:nvPr/>
        </p:nvCxnSpPr>
        <p:spPr>
          <a:xfrm>
            <a:off x="400175" y="1369975"/>
            <a:ext cx="0" cy="8693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95" name="Google Shape;295;p11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296" name="Google Shape;296;p11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7" name="Google Shape;297;p11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298" name="Google Shape;298;p11"/>
          <p:cNvCxnSpPr/>
          <p:nvPr/>
        </p:nvCxnSpPr>
        <p:spPr>
          <a:xfrm>
            <a:off x="7324850" y="1360450"/>
            <a:ext cx="0" cy="87312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9" name="Google Shape;299;p11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0" name="Google Shape;300;p11"/>
          <p:cNvCxnSpPr/>
          <p:nvPr/>
        </p:nvCxnSpPr>
        <p:spPr>
          <a:xfrm>
            <a:off x="3861475" y="3505200"/>
            <a:ext cx="0" cy="65769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01" name="Google Shape;301;p11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302" name="Google Shape;302;p11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11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11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11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6" name="Google Shape;306;p11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307" name="Google Shape;307;p11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11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11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11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1" name="Google Shape;311;p11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312" name="Google Shape;312;p11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11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11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11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6" name="Google Shape;316;p11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317" name="Google Shape;317;p11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11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11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11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1" name="Google Shape;321;p11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2" name="Google Shape;322;p11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3" name="Google Shape;323;p11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4" name="Google Shape;324;p11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5" name="Google Shape;325;p11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6" name="Google Shape;326;p11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7" name="Google Shape;327;p11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3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3.xml"/><Relationship Id="rId8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3" name="Google Shape;193;p8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94" name="Google Shape;194;p8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16"/>
          <p:cNvSpPr txBox="1"/>
          <p:nvPr/>
        </p:nvSpPr>
        <p:spPr>
          <a:xfrm>
            <a:off x="428625" y="4256675"/>
            <a:ext cx="70770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latin typeface="Google Sans"/>
                <a:ea typeface="Google Sans"/>
                <a:cs typeface="Google Sans"/>
                <a:sym typeface="Google Sans"/>
              </a:rPr>
              <a:t>Executive summary templates</a:t>
            </a:r>
            <a:endParaRPr b="1" sz="34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15" name="Google Shape;415;p16"/>
          <p:cNvSpPr txBox="1"/>
          <p:nvPr/>
        </p:nvSpPr>
        <p:spPr>
          <a:xfrm>
            <a:off x="428625" y="4866275"/>
            <a:ext cx="7077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Google Sans"/>
                <a:ea typeface="Google Sans"/>
                <a:cs typeface="Google Sans"/>
                <a:sym typeface="Google Sans"/>
              </a:rPr>
              <a:t>Use the Layout dropdown menu to select a template or build your own using these layouts as inspiration. </a:t>
            </a:r>
            <a:endParaRPr sz="2100"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17"/>
          <p:cNvSpPr txBox="1"/>
          <p:nvPr/>
        </p:nvSpPr>
        <p:spPr>
          <a:xfrm>
            <a:off x="188700" y="1533300"/>
            <a:ext cx="36975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375">
                <a:latin typeface="Google Sans SemiBold"/>
                <a:ea typeface="Google Sans SemiBold"/>
                <a:cs typeface="Google Sans SemiBold"/>
                <a:sym typeface="Google Sans SemiBold"/>
              </a:rPr>
              <a:t>Project Overview</a:t>
            </a:r>
            <a:endParaRPr sz="1375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421" name="Google Shape;421;p17"/>
          <p:cNvSpPr txBox="1"/>
          <p:nvPr/>
        </p:nvSpPr>
        <p:spPr>
          <a:xfrm>
            <a:off x="287625" y="1859125"/>
            <a:ext cx="7309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422" name="Google Shape;422;p17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</p:spPr>
      </p:sp>
      <p:sp>
        <p:nvSpPr>
          <p:cNvPr id="423" name="Google Shape;423;p17"/>
          <p:cNvSpPr txBox="1"/>
          <p:nvPr/>
        </p:nvSpPr>
        <p:spPr>
          <a:xfrm>
            <a:off x="4583375" y="5956025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24" name="Google Shape;424;p17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25" name="Google Shape;425;p17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26" name="Google Shape;426;p17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18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</p:spPr>
      </p:sp>
      <p:sp>
        <p:nvSpPr>
          <p:cNvPr id="432" name="Google Shape;432;p18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</p:spPr>
      </p:sp>
      <p:sp>
        <p:nvSpPr>
          <p:cNvPr id="433" name="Google Shape;433;p18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4" name="Google Shape;434;p18"/>
          <p:cNvSpPr txBox="1"/>
          <p:nvPr/>
        </p:nvSpPr>
        <p:spPr>
          <a:xfrm>
            <a:off x="3552100" y="4052775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35" name="Google Shape;435;p18"/>
          <p:cNvGrpSpPr/>
          <p:nvPr/>
        </p:nvGrpSpPr>
        <p:grpSpPr>
          <a:xfrm>
            <a:off x="176650" y="131675"/>
            <a:ext cx="5190000" cy="771300"/>
            <a:chOff x="188700" y="665125"/>
            <a:chExt cx="5190000" cy="771300"/>
          </a:xfrm>
        </p:grpSpPr>
        <p:sp>
          <p:nvSpPr>
            <p:cNvPr id="436" name="Google Shape;436;p18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37" name="Google Shape;437;p18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19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</p:spPr>
      </p:sp>
      <p:sp>
        <p:nvSpPr>
          <p:cNvPr id="443" name="Google Shape;443;p19"/>
          <p:cNvSpPr txBox="1"/>
          <p:nvPr/>
        </p:nvSpPr>
        <p:spPr>
          <a:xfrm>
            <a:off x="4467025" y="80247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44" name="Google Shape;444;p19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45" name="Google Shape;445;p19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46" name="Google Shape;446;p19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20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</p:spPr>
      </p:sp>
      <p:grpSp>
        <p:nvGrpSpPr>
          <p:cNvPr id="452" name="Google Shape;452;p20"/>
          <p:cNvGrpSpPr/>
          <p:nvPr/>
        </p:nvGrpSpPr>
        <p:grpSpPr>
          <a:xfrm>
            <a:off x="404725" y="508525"/>
            <a:ext cx="5190000" cy="771300"/>
            <a:chOff x="188700" y="665125"/>
            <a:chExt cx="5190000" cy="771300"/>
          </a:xfrm>
        </p:grpSpPr>
        <p:sp>
          <p:nvSpPr>
            <p:cNvPr id="453" name="Google Shape;453;p20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54" name="Google Shape;454;p20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21"/>
          <p:cNvSpPr txBox="1"/>
          <p:nvPr/>
        </p:nvSpPr>
        <p:spPr>
          <a:xfrm>
            <a:off x="4467025" y="6764100"/>
            <a:ext cx="30069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0" name="Google Shape;460;p21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</p:spPr>
      </p:sp>
      <p:grpSp>
        <p:nvGrpSpPr>
          <p:cNvPr id="461" name="Google Shape;461;p21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62" name="Google Shape;462;p21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63" name="Google Shape;463;p21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8" name="Google Shape;468;p22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69" name="Google Shape;469;p22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70" name="Google Shape;470;p22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